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61" r:id="rId2"/>
    <p:sldId id="256" r:id="rId3"/>
    <p:sldId id="260" r:id="rId4"/>
    <p:sldId id="257" r:id="rId5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61" autoAdjust="0"/>
    <p:restoredTop sz="96296"/>
  </p:normalViewPr>
  <p:slideViewPr>
    <p:cSldViewPr snapToGrid="0" snapToObjects="1">
      <p:cViewPr varScale="1">
        <p:scale>
          <a:sx n="122" d="100"/>
          <a:sy n="122" d="100"/>
        </p:scale>
        <p:origin x="512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688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E60B7F36-8734-4340-9E01-4EC0BB2153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632667B0-1A82-AB42-A1D5-D19BC9F64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AEFA12-5DE0-E54B-A387-32881D856236}" type="datetimeFigureOut">
              <a:rPr lang="en-US" smtClean="0"/>
              <a:t>3/20/20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304C394-05DC-2B49-B521-22952A18A4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77AE577-8C60-7448-A717-810C81D3A4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0F838A-04B8-5343-BA45-061880E1BC0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7068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1C7AD3-1DDC-6147-8CE7-82C16DBB084D}" type="datetimeFigureOut">
              <a:rPr lang="en-US" smtClean="0"/>
              <a:t>3/20/20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A3DFB8-AEBC-584B-943B-4322D201FB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56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22124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Gioele Pozzi - </a:t>
            </a:r>
            <a:r>
              <a:rPr lang="en-US" sz="1200" b="1" noProof="0" dirty="0">
                <a:solidFill>
                  <a:srgbClr val="FFFFFF"/>
                </a:solidFill>
                <a:latin typeface="Arial"/>
                <a:cs typeface="Arial"/>
              </a:rPr>
              <a:t>Master thesis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0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en-US" sz="2800" dirty="0" err="1"/>
              <a:t>Titolo</a:t>
            </a:r>
            <a:r>
              <a:rPr lang="en-US" sz="2800" dirty="0"/>
              <a:t> </a:t>
            </a:r>
            <a:r>
              <a:rPr lang="en-US" sz="2800" dirty="0" err="1"/>
              <a:t>presentazione</a:t>
            </a:r>
            <a:br>
              <a:rPr lang="en-US" sz="2800" dirty="0"/>
            </a:br>
            <a:r>
              <a:rPr lang="en-US" sz="2800" dirty="0" err="1"/>
              <a:t>sottotitolo</a:t>
            </a:r>
            <a:endParaRPr lang="en-US" sz="2800" dirty="0"/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0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Milano, XX </a:t>
            </a:r>
            <a:r>
              <a:rPr lang="en-US" b="1" dirty="0" err="1">
                <a:solidFill>
                  <a:schemeClr val="bg1"/>
                </a:solidFill>
              </a:rPr>
              <a:t>mese</a:t>
            </a:r>
            <a:r>
              <a:rPr lang="en-US" b="1" dirty="0">
                <a:solidFill>
                  <a:schemeClr val="bg1"/>
                </a:solidFill>
              </a:rPr>
              <a:t> 20XX</a:t>
            </a:r>
          </a:p>
          <a:p>
            <a:endParaRPr lang="en-US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55514" y="4295494"/>
            <a:ext cx="7772400" cy="1140107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en-US" sz="4300" dirty="0"/>
              <a:t>Thesis title</a:t>
            </a:r>
          </a:p>
          <a:p>
            <a:pPr algn="ctr"/>
            <a:r>
              <a:rPr lang="en-US" sz="3200" dirty="0"/>
              <a:t>And its subtitle</a:t>
            </a:r>
          </a:p>
        </p:txBody>
      </p:sp>
      <p:sp>
        <p:nvSpPr>
          <p:cNvPr id="134" name="Sottotitolo 2">
            <a:extLst>
              <a:ext uri="{FF2B5EF4-FFF2-40B4-BE49-F238E27FC236}">
                <a16:creationId xmlns:a16="http://schemas.microsoft.com/office/drawing/2014/main" id="{86C418D1-7D18-7C41-8B3A-BE1C279BA87B}"/>
              </a:ext>
            </a:extLst>
          </p:cNvPr>
          <p:cNvSpPr txBox="1">
            <a:spLocks/>
          </p:cNvSpPr>
          <p:nvPr/>
        </p:nvSpPr>
        <p:spPr>
          <a:xfrm>
            <a:off x="427699" y="5833806"/>
            <a:ext cx="3823602" cy="639039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b="1" dirty="0">
                <a:solidFill>
                  <a:schemeClr val="bg1"/>
                </a:solidFill>
              </a:rPr>
              <a:t>Supervisor: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i="1" dirty="0">
                <a:solidFill>
                  <a:schemeClr val="bg1"/>
                </a:solidFill>
              </a:rPr>
              <a:t>Prof. Sarti Augusto</a:t>
            </a:r>
          </a:p>
          <a:p>
            <a:r>
              <a:rPr lang="it-IT" sz="1800" b="1" i="1" dirty="0">
                <a:solidFill>
                  <a:schemeClr val="bg1"/>
                </a:solidFill>
              </a:rPr>
              <a:t>Co-supervisor</a:t>
            </a:r>
            <a:r>
              <a:rPr lang="it-IT" sz="1800" i="1" dirty="0">
                <a:solidFill>
                  <a:schemeClr val="bg1"/>
                </a:solidFill>
              </a:rPr>
              <a:t>: Borrelli Clara</a:t>
            </a:r>
          </a:p>
          <a:p>
            <a:r>
              <a:rPr lang="it-IT" sz="1800" i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35" name="Sottotitolo 2">
            <a:extLst>
              <a:ext uri="{FF2B5EF4-FFF2-40B4-BE49-F238E27FC236}">
                <a16:creationId xmlns:a16="http://schemas.microsoft.com/office/drawing/2014/main" id="{CA7FA052-56AC-C94E-8501-C68568C69B2A}"/>
              </a:ext>
            </a:extLst>
          </p:cNvPr>
          <p:cNvSpPr txBox="1">
            <a:spLocks/>
          </p:cNvSpPr>
          <p:nvPr/>
        </p:nvSpPr>
        <p:spPr>
          <a:xfrm>
            <a:off x="4955365" y="5830224"/>
            <a:ext cx="3823602" cy="379356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it-IT" sz="1800" b="1" dirty="0">
                <a:solidFill>
                  <a:schemeClr val="bg1"/>
                </a:solidFill>
              </a:rPr>
              <a:t>Candidate:</a:t>
            </a:r>
            <a:r>
              <a:rPr lang="it-IT" sz="1800" i="1" dirty="0">
                <a:solidFill>
                  <a:schemeClr val="bg1"/>
                </a:solidFill>
              </a:rPr>
              <a:t> Pozzi Gioele (905756)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8270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0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Firma convenzione </a:t>
            </a:r>
            <a:br>
              <a:rPr lang="it-IT" sz="2800" dirty="0"/>
            </a:br>
            <a:r>
              <a:rPr lang="it-IT" sz="2800" dirty="0"/>
              <a:t>Politecnico di Milano e 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0" y="5743575"/>
            <a:ext cx="7772400" cy="708025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 dirty="0">
                <a:solidFill>
                  <a:schemeClr val="bg1"/>
                </a:solidFill>
              </a:rPr>
              <a:t>Mercoledì 27 maggio 2015</a:t>
            </a:r>
          </a:p>
          <a:p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836" y="1663827"/>
            <a:ext cx="3084576" cy="1301496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131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</a:rPr>
              <a:t>Fare clic per modificare lo stile del sottotitolo dello schema</a:t>
            </a:r>
          </a:p>
        </p:txBody>
      </p:sp>
      <p:sp>
        <p:nvSpPr>
          <p:cNvPr id="2" name="CasellaDiTesto 1"/>
          <p:cNvSpPr txBox="1"/>
          <p:nvPr/>
        </p:nvSpPr>
        <p:spPr>
          <a:xfrm>
            <a:off x="4908066" y="2047875"/>
            <a:ext cx="2885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Inserimento secondo logo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9495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218</TotalTime>
  <Words>74</Words>
  <Application>Microsoft Macintosh PowerPoint</Application>
  <PresentationFormat>Presentazione su schermo (4:3)</PresentationFormat>
  <Paragraphs>14</Paragraphs>
  <Slides>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</vt:i4>
      </vt:variant>
    </vt:vector>
  </HeadingPairs>
  <TitlesOfParts>
    <vt:vector size="8" baseType="lpstr">
      <vt:lpstr>Arial</vt:lpstr>
      <vt:lpstr>Calibri</vt:lpstr>
      <vt:lpstr>Wingdings</vt:lpstr>
      <vt:lpstr>POLI</vt:lpstr>
      <vt:lpstr>Titolo presentazione sottotitolo</vt:lpstr>
      <vt:lpstr>Presentazione standard di PowerPoint</vt:lpstr>
      <vt:lpstr>Firma convenzione  Politecnico di Milano e Veneranda Fabbrica del Duomo di Milano</vt:lpstr>
      <vt:lpstr>Presentazione standard di PowerPoint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Gioele Pozzi</cp:lastModifiedBy>
  <cp:revision>27</cp:revision>
  <dcterms:created xsi:type="dcterms:W3CDTF">2015-05-26T12:27:57Z</dcterms:created>
  <dcterms:modified xsi:type="dcterms:W3CDTF">2020-03-20T10:29:06Z</dcterms:modified>
</cp:coreProperties>
</file>